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58" r:id="rId6"/>
    <p:sldId id="260" r:id="rId7"/>
    <p:sldId id="274" r:id="rId8"/>
    <p:sldId id="275" r:id="rId9"/>
    <p:sldId id="276" r:id="rId10"/>
    <p:sldId id="277" r:id="rId11"/>
    <p:sldId id="278" r:id="rId12"/>
    <p:sldId id="261" r:id="rId13"/>
    <p:sldId id="263" r:id="rId14"/>
    <p:sldId id="265" r:id="rId15"/>
    <p:sldId id="264" r:id="rId16"/>
    <p:sldId id="266" r:id="rId17"/>
    <p:sldId id="262" r:id="rId18"/>
    <p:sldId id="271" r:id="rId19"/>
    <p:sldId id="268" r:id="rId20"/>
    <p:sldId id="272" r:id="rId21"/>
    <p:sldId id="267" r:id="rId22"/>
    <p:sldId id="273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132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E93693F-60E3-4B9F-B028-03CE7432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414641-3D5D-4228-BEA8-99B5C9A1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3EF62B2-F3F5-4549-A632-E301D1D0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3"/>
            <a:ext cx="27432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478D083-24C4-42C1-AB43-CB8FF43F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79E0B7E-0D88-40CF-B853-6D35C0F7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D723BCA0-25D3-47D1-A0BE-828106CF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DC17095-7C83-4330-80CC-702D54C2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98302-2684-4674-9AD9-36579BAD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E84B831-98E8-4994-A270-511C2EA8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2FBC9A8-68B5-4BF0-8535-ECF8C896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2018-06-21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ED510-2DFB-4FCC-BAD7-2EF497DFA59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BFB9C84-7B17-47BE-839E-6BA56CB4A28A}"/>
              </a:ext>
            </a:extLst>
          </p:cNvPr>
          <p:cNvSpPr txBox="1">
            <a:spLocks/>
          </p:cNvSpPr>
          <p:nvPr userDrawn="1"/>
        </p:nvSpPr>
        <p:spPr>
          <a:xfrm>
            <a:off x="4711938" y="66140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sz="1100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9F3809-B5E0-4838-BFB7-D309D66FFA4B}"/>
              </a:ext>
            </a:extLst>
          </p:cNvPr>
          <p:cNvSpPr/>
          <p:nvPr/>
        </p:nvSpPr>
        <p:spPr>
          <a:xfrm>
            <a:off x="0" y="3509963"/>
            <a:ext cx="12192000" cy="2984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모바일소프트웨어학과</a:t>
            </a:r>
            <a:r>
              <a:rPr lang="ko-KR" altLang="en-US" dirty="0">
                <a:solidFill>
                  <a:schemeClr val="bg1"/>
                </a:solidFill>
              </a:rPr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C2FCA9-B3E7-42C7-B3E0-CDB64F1E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78970"/>
            <a:ext cx="9015413" cy="59823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diagram[4/5]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906292" y="1567535"/>
            <a:ext cx="1503335" cy="952501"/>
            <a:chOff x="3205731" y="1549167"/>
            <a:chExt cx="1503335" cy="9525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05731" y="1549167"/>
              <a:ext cx="1503335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74308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38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96D1AD2-6431-417C-85E4-7585FC7E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6" y="1084881"/>
            <a:ext cx="11200712" cy="566528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diagram[5/5]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367080" y="1746933"/>
            <a:ext cx="1360622" cy="890667"/>
            <a:chOff x="3248025" y="1672993"/>
            <a:chExt cx="1360622" cy="89066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360622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705304" y="1734985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39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4" y="156217"/>
            <a:ext cx="7115001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 err="1">
                <a:solidFill>
                  <a:schemeClr val="tx1"/>
                </a:solidFill>
              </a:rPr>
              <a:t>ssign</a:t>
            </a:r>
            <a:r>
              <a:rPr lang="en-US" altLang="ko-KR" dirty="0">
                <a:solidFill>
                  <a:schemeClr val="tx1"/>
                </a:solidFill>
              </a:rPr>
              <a:t>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FFE4CE-E79B-4A71-8535-E152319562D9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3B9BD4-DFDD-45B2-A59E-AC31EFC79735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14E6A4-7185-4BCE-89F3-DC94AFBEACE7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70919-0D7C-469C-B72C-B0050207A31E}"/>
              </a:ext>
            </a:extLst>
          </p:cNvPr>
          <p:cNvSpPr/>
          <p:nvPr/>
        </p:nvSpPr>
        <p:spPr>
          <a:xfrm>
            <a:off x="889231" y="2419824"/>
            <a:ext cx="10486242" cy="2012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97D405-7741-4E18-8C87-B9BBCD1C90C4}"/>
              </a:ext>
            </a:extLst>
          </p:cNvPr>
          <p:cNvSpPr/>
          <p:nvPr/>
        </p:nvSpPr>
        <p:spPr>
          <a:xfrm>
            <a:off x="889231" y="2420524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565B7E-8FDE-4228-B12A-E192ABEFC8F8}"/>
              </a:ext>
            </a:extLst>
          </p:cNvPr>
          <p:cNvGrpSpPr/>
          <p:nvPr/>
        </p:nvGrpSpPr>
        <p:grpSpPr>
          <a:xfrm>
            <a:off x="3488589" y="2954685"/>
            <a:ext cx="6804703" cy="432727"/>
            <a:chOff x="3488589" y="2620698"/>
            <a:chExt cx="6804703" cy="43272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07BA2F-3EC3-4760-AB6D-D5AF94F4465D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F1A46B-99D7-4782-A2C6-62751BDB4341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EA90B4-7651-4BED-8830-86281393D910}"/>
              </a:ext>
            </a:extLst>
          </p:cNvPr>
          <p:cNvGrpSpPr/>
          <p:nvPr/>
        </p:nvGrpSpPr>
        <p:grpSpPr>
          <a:xfrm>
            <a:off x="2708412" y="3481330"/>
            <a:ext cx="7584880" cy="432727"/>
            <a:chOff x="2708412" y="2620698"/>
            <a:chExt cx="7584880" cy="432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44E4DE-3DAE-4AF9-9E07-976C5A1E6C8F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AF15F3-9E3F-46E1-A409-AEBBE3653F2D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C4E105-6143-4FA7-88F4-C546F99187FF}"/>
              </a:ext>
            </a:extLst>
          </p:cNvPr>
          <p:cNvSpPr/>
          <p:nvPr/>
        </p:nvSpPr>
        <p:spPr>
          <a:xfrm>
            <a:off x="5536282" y="3999049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sign up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2041494"/>
            <a:ext cx="10486242" cy="3190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2041495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2548905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3115911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3639283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4206289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9420B4-2A1B-4F76-9426-7AC58C9263A1}"/>
              </a:ext>
            </a:extLst>
          </p:cNvPr>
          <p:cNvSpPr/>
          <p:nvPr/>
        </p:nvSpPr>
        <p:spPr>
          <a:xfrm>
            <a:off x="5536282" y="4719948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44704B-E79E-48A2-9D2C-CCE7B234AF56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422A58-7395-4143-AB88-1E25C112AA06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5049E5-88B5-4AA1-919A-08402EF1B491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03E1A8-D876-4728-95D1-AA6F0B1F90F2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8B866D-F0BC-4706-BBFE-79FD601E76E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C0C744-FCE4-4FA0-BC8D-8FF52F0C2F83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D4740B4-F6CE-4ABB-8FAC-6987A2A0D04A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87F493-8CB8-4ACE-87FD-6CAB3F46455A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9D8B72-7FEE-4430-B7E4-C54ADC08D66E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833909"/>
            <a:chOff x="2876192" y="2620698"/>
            <a:chExt cx="7417100" cy="8339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825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492277"/>
            <a:ext cx="7903662" cy="1030481"/>
            <a:chOff x="2389630" y="2620698"/>
            <a:chExt cx="7903662" cy="10304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10220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939408" y="5040320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854C8E-F1AE-4A78-A0EA-CB1B9C596689}"/>
              </a:ext>
            </a:extLst>
          </p:cNvPr>
          <p:cNvSpPr/>
          <p:nvPr/>
        </p:nvSpPr>
        <p:spPr>
          <a:xfrm>
            <a:off x="5536282" y="5593707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2A4E42-5EBC-4911-B731-A3132718C0DB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68E3A2-274E-419A-9AAA-66920F984FDD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E967B5-0969-47FB-9AF6-403096CB2DE7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2C90AF-A24E-4897-B37C-2A643B6BAA91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53279B-BCE6-4081-98D5-748D815EFC26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5E2310-F743-447E-9566-609507B8FDDB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9C89F6-9968-41D8-9930-C97137D32D23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B80C345-E734-4E9F-BE62-260745C67994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B050F0-F0F7-40C0-B3D9-24CBB9CDCC14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52447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[1/6]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2890208" y="687897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892962" y="68789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44DB6-AE5F-486F-B12D-72F9084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" y="1057229"/>
            <a:ext cx="5462312" cy="515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A34163-9BC0-492C-89D6-89212292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69" y="1057229"/>
            <a:ext cx="2900677" cy="51588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A5A5A3-AC15-4EB4-A03F-9DADC22CAFA7}"/>
              </a:ext>
            </a:extLst>
          </p:cNvPr>
          <p:cNvGrpSpPr/>
          <p:nvPr/>
        </p:nvGrpSpPr>
        <p:grpSpPr>
          <a:xfrm>
            <a:off x="1123950" y="1571625"/>
            <a:ext cx="904875" cy="123825"/>
            <a:chOff x="1123950" y="1571625"/>
            <a:chExt cx="904875" cy="1238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E7F8C0-5276-4B55-A892-9DD66A7DA2F6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FDB90FC-3EE1-44A3-896C-09F3408FB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436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[2/6]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3370199" y="68789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923960" y="6878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79C4-B0C9-4B9D-8F5A-700300573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69" y="1057228"/>
            <a:ext cx="2811050" cy="4999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9FAE52-6A20-4841-9D34-D6618280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74" y="1057227"/>
            <a:ext cx="5610628" cy="49994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9F005F-0D3C-4D49-8DC9-1E68AE6F4210}"/>
              </a:ext>
            </a:extLst>
          </p:cNvPr>
          <p:cNvGrpSpPr/>
          <p:nvPr/>
        </p:nvGrpSpPr>
        <p:grpSpPr>
          <a:xfrm>
            <a:off x="1152525" y="1590675"/>
            <a:ext cx="904875" cy="123825"/>
            <a:chOff x="1123950" y="1571625"/>
            <a:chExt cx="904875" cy="1238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8861E-5CE6-4AB3-8A85-281E3BBC4C03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1F3171-C203-4648-83FB-C652B4170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59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292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[3/6]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111052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7719850" y="679616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B1194-6E03-4001-80E1-1B8A319C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91" y="1048948"/>
            <a:ext cx="4526017" cy="493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5CE3E-89F1-4697-B0CB-B27A0391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09" y="1048948"/>
            <a:ext cx="2437801" cy="52958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3E0FC7-0250-41EF-A22D-DAC64B74A1F9}"/>
              </a:ext>
            </a:extLst>
          </p:cNvPr>
          <p:cNvGrpSpPr/>
          <p:nvPr/>
        </p:nvGrpSpPr>
        <p:grpSpPr>
          <a:xfrm>
            <a:off x="1590675" y="1463615"/>
            <a:ext cx="904875" cy="152400"/>
            <a:chOff x="1590675" y="1463615"/>
            <a:chExt cx="904875" cy="152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3AA472-3C05-44F5-98E1-A3576A3F523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B2FE5F-DFC3-40E6-8318-47F5EE5C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04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요구사항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Use-case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Class diagram – Domain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Class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Sequence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UI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스크린샷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B27288-A479-4153-91A9-6E0ADB2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>
            <a:normAutofit/>
          </a:bodyPr>
          <a:lstStyle/>
          <a:p>
            <a:r>
              <a:rPr lang="ko-KR" altLang="en-US" sz="4000"/>
              <a:t>목차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177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3877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[4/6]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306410" y="68789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8294722" y="67961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 mobile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24487-5BF5-40D9-A96E-6305520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00" y="1057229"/>
            <a:ext cx="4401355" cy="53410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D87C04-BE87-41DD-9C18-03A1C9DF7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4"/>
          <a:stretch/>
        </p:blipFill>
        <p:spPr>
          <a:xfrm>
            <a:off x="8296159" y="1057228"/>
            <a:ext cx="1978426" cy="53137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4F0954-6E3D-4263-BEB4-107F8E139896}"/>
              </a:ext>
            </a:extLst>
          </p:cNvPr>
          <p:cNvGrpSpPr/>
          <p:nvPr/>
        </p:nvGrpSpPr>
        <p:grpSpPr>
          <a:xfrm>
            <a:off x="1828800" y="1463615"/>
            <a:ext cx="904875" cy="152400"/>
            <a:chOff x="1590675" y="1463615"/>
            <a:chExt cx="904875" cy="1524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1B9613-56B0-46AA-AC43-38D289076E56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36086F-0CC2-4EB3-BD37-56AED56EF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40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822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[5/6]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8081216" y="77577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FA828-90A2-4CE4-86DF-4AF59FBF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5" y="1145110"/>
            <a:ext cx="4231794" cy="5135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43041-5801-4886-8085-83777A40F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7"/>
          <a:stretch/>
        </p:blipFill>
        <p:spPr>
          <a:xfrm>
            <a:off x="8248229" y="1150217"/>
            <a:ext cx="1978427" cy="51317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94D95F-FC4F-4E68-8687-FDAC56CB8E7B}"/>
              </a:ext>
            </a:extLst>
          </p:cNvPr>
          <p:cNvGrpSpPr/>
          <p:nvPr/>
        </p:nvGrpSpPr>
        <p:grpSpPr>
          <a:xfrm>
            <a:off x="1295400" y="1530290"/>
            <a:ext cx="904875" cy="152400"/>
            <a:chOff x="1590675" y="1463615"/>
            <a:chExt cx="904875" cy="1524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62196D-9BEB-4A28-A5F7-EADA8DC1A06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FA41B8-EAE4-4521-87D4-851943923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0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93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[6/6]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7678259" y="77577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EABED-DF4C-456A-94C1-C9594623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11" y="1145110"/>
            <a:ext cx="2902841" cy="516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0354D-24D5-4E1E-BBD7-D829AC46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" y="1220837"/>
            <a:ext cx="5204456" cy="4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33" y="2832305"/>
            <a:ext cx="10515600" cy="858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/>
              <a:t>감사합니다</a:t>
            </a:r>
            <a:r>
              <a:rPr lang="en-US" altLang="ko-K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8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32556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Use-case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C8D323-1A7C-49DA-BC11-FE3D01229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5" y="964734"/>
            <a:ext cx="5231885" cy="3619543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506257F-AF61-4331-A82F-95484022AA19}"/>
              </a:ext>
            </a:extLst>
          </p:cNvPr>
          <p:cNvSpPr txBox="1">
            <a:spLocks/>
          </p:cNvSpPr>
          <p:nvPr/>
        </p:nvSpPr>
        <p:spPr>
          <a:xfrm>
            <a:off x="6095999" y="964734"/>
            <a:ext cx="5447251" cy="5212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회원가입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등록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로그인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접속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카테고리별 뉴스보기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모든 카테고리별 뉴스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카테고리 선택 시 카테고리별 뉴스 확인 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뉴스에 좋아요 누르기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로그인한 상태에서 </a:t>
            </a:r>
            <a:r>
              <a:rPr lang="ko-KR" altLang="en-US" dirty="0" err="1"/>
              <a:t>좋아요를</a:t>
            </a:r>
            <a:r>
              <a:rPr lang="ko-KR" altLang="en-US" dirty="0"/>
              <a:t> 누르면 해당하는 뉴스에 좋아요 등록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로그인하지 않으면 버튼 비활성화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본인의 좋아요 개수 확인하기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회원목록에서 자신이 누른 총 좋아요 개수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3. Class diagram – Domain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Class diagram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6A6FCE2-AE1D-4154-B358-10A5097FD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081502"/>
            <a:ext cx="10166889" cy="515977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diagram[1/5]</a:t>
            </a:r>
            <a:endParaRPr lang="ko-KR" altLang="en-US" sz="4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1424AF-2C1B-4BCC-8535-320A2A72D97D}"/>
              </a:ext>
            </a:extLst>
          </p:cNvPr>
          <p:cNvGrpSpPr/>
          <p:nvPr/>
        </p:nvGrpSpPr>
        <p:grpSpPr>
          <a:xfrm>
            <a:off x="1636200" y="1719649"/>
            <a:ext cx="1494458" cy="921504"/>
            <a:chOff x="1636200" y="1719649"/>
            <a:chExt cx="1494458" cy="9215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1636200" y="1719649"/>
              <a:ext cx="1494458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2217468" y="1812478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84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5E6C24F-EC8B-450E-8998-19B67928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8" y="1056088"/>
            <a:ext cx="10833315" cy="557240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diagram[2/5]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725639" y="1889982"/>
            <a:ext cx="1389520" cy="844173"/>
            <a:chOff x="3263523" y="1564666"/>
            <a:chExt cx="1389520" cy="8441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63523" y="1564666"/>
              <a:ext cx="138952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767298" y="1580164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3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8033498-F436-4C5B-AAD3-0D1285FF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5" y="1022888"/>
            <a:ext cx="9955075" cy="535640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diagram[3/5]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410507" y="1500252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89806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7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356</Words>
  <Application>Microsoft Office PowerPoint</Application>
  <PresentationFormat>와이드스크린</PresentationFormat>
  <Paragraphs>157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뉴스 웹</vt:lpstr>
      <vt:lpstr>목차</vt:lpstr>
      <vt:lpstr>1. 요구사항</vt:lpstr>
      <vt:lpstr>2. Use-case</vt:lpstr>
      <vt:lpstr>3. Class diagram – Domain</vt:lpstr>
      <vt:lpstr>4. Class diagram</vt:lpstr>
      <vt:lpstr>5. Sequence diagram[1/5]</vt:lpstr>
      <vt:lpstr>5. Sequence diagram[2/5]</vt:lpstr>
      <vt:lpstr>5. Sequence diagram[3/5]</vt:lpstr>
      <vt:lpstr>5. Sequence diagram[4/5]</vt:lpstr>
      <vt:lpstr>5. Sequence diagram[5/5]</vt:lpstr>
      <vt:lpstr>6. UI 설계도 – main</vt:lpstr>
      <vt:lpstr>6. UI 설계도 – sign up</vt:lpstr>
      <vt:lpstr>6. UI 설계도 – userlist</vt:lpstr>
      <vt:lpstr>6. UI 설계도 – post news</vt:lpstr>
      <vt:lpstr>6. UI 설계도 – userlist</vt:lpstr>
      <vt:lpstr>7. 스크린샷 [1/6]</vt:lpstr>
      <vt:lpstr>7. 스크린샷 [2/6]</vt:lpstr>
      <vt:lpstr>7. 스크린샷 [3/6]</vt:lpstr>
      <vt:lpstr>7. 스크린샷 [4/6]</vt:lpstr>
      <vt:lpstr>7. 스크린샷 [5/6]</vt:lpstr>
      <vt:lpstr>7. 스크린샷 [6/6]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81</cp:revision>
  <cp:lastPrinted>2018-06-20T10:04:30Z</cp:lastPrinted>
  <dcterms:created xsi:type="dcterms:W3CDTF">2018-04-04T09:46:05Z</dcterms:created>
  <dcterms:modified xsi:type="dcterms:W3CDTF">2018-06-21T06:03:55Z</dcterms:modified>
</cp:coreProperties>
</file>